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404949"/>
            <a:ext cx="7902403" cy="3645887"/>
          </a:xfrm>
        </p:spPr>
        <p:txBody>
          <a:bodyPr/>
          <a:lstStyle/>
          <a:p>
            <a:pPr algn="ctr"/>
            <a:r>
              <a:rPr lang="en-US" sz="3600" dirty="0"/>
              <a:t>WESTERN AIR LINES V. CRISWELL</a:t>
            </a:r>
            <a:br>
              <a:rPr lang="en-US" sz="3600" dirty="0"/>
            </a:br>
            <a:r>
              <a:rPr lang="en-US" sz="3600" dirty="0" smtClean="0"/>
              <a:t>Student name</a:t>
            </a:r>
            <a:br>
              <a:rPr lang="en-US" sz="3600" dirty="0" smtClean="0"/>
            </a:br>
            <a:r>
              <a:rPr lang="en-US" sz="3600" dirty="0" smtClean="0"/>
              <a:t>Date</a:t>
            </a:r>
            <a:endParaRPr lang="en-US" sz="3600" dirty="0"/>
          </a:p>
        </p:txBody>
      </p:sp>
    </p:spTree>
    <p:extLst>
      <p:ext uri="{BB962C8B-B14F-4D97-AF65-F5344CB8AC3E}">
        <p14:creationId xmlns:p14="http://schemas.microsoft.com/office/powerpoint/2010/main" val="3149912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Introduction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 bona fide occupational qualification (BFOQ) is exemption to the Age Discrimination in Work Act, has narrow choice and application and must be understood narrowly. </a:t>
            </a:r>
            <a:endParaRPr lang="en-US" dirty="0" smtClean="0"/>
          </a:p>
          <a:p>
            <a:r>
              <a:rPr lang="en-US" dirty="0" smtClean="0"/>
              <a:t>The </a:t>
            </a:r>
            <a:r>
              <a:rPr lang="en-US" dirty="0"/>
              <a:t>BFOQ exclusion is extremely meant to be a narrow exemption to the overall proscription of age discrimination.</a:t>
            </a:r>
          </a:p>
          <a:p>
            <a:endParaRPr lang="en-US" dirty="0"/>
          </a:p>
        </p:txBody>
      </p:sp>
    </p:spTree>
    <p:extLst>
      <p:ext uri="{BB962C8B-B14F-4D97-AF65-F5344CB8AC3E}">
        <p14:creationId xmlns:p14="http://schemas.microsoft.com/office/powerpoint/2010/main" val="205570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Details of the case</a:t>
            </a:r>
            <a:r>
              <a:rPr lang="en-US" dirty="0"/>
              <a:t/>
            </a:r>
            <a:br>
              <a:rPr lang="en-US" dirty="0"/>
            </a:br>
            <a:endParaRPr lang="en-US" dirty="0"/>
          </a:p>
        </p:txBody>
      </p:sp>
      <p:sp>
        <p:nvSpPr>
          <p:cNvPr id="3" name="Content Placeholder 2"/>
          <p:cNvSpPr>
            <a:spLocks noGrp="1"/>
          </p:cNvSpPr>
          <p:nvPr>
            <p:ph idx="1"/>
          </p:nvPr>
        </p:nvSpPr>
        <p:spPr>
          <a:xfrm>
            <a:off x="677334" y="1930401"/>
            <a:ext cx="9563946" cy="4110962"/>
          </a:xfrm>
        </p:spPr>
        <p:txBody>
          <a:bodyPr>
            <a:normAutofit/>
          </a:bodyPr>
          <a:lstStyle/>
          <a:p>
            <a:r>
              <a:rPr lang="en-US" dirty="0"/>
              <a:t> For instance, two airline pilots were not allowed to reassign their contracts as aeronautical engineers after attaining the age of 60 years</a:t>
            </a:r>
            <a:r>
              <a:rPr lang="en-US" dirty="0" smtClean="0"/>
              <a:t>.</a:t>
            </a:r>
          </a:p>
          <a:p>
            <a:r>
              <a:rPr lang="en-US" dirty="0" smtClean="0"/>
              <a:t> The </a:t>
            </a:r>
            <a:r>
              <a:rPr lang="en-US" dirty="0"/>
              <a:t>two pilots filed a case against the Western airline claiming that their retirement age (60 years) desecrated the Age Discrimination in Employment Act of 1967, for the reason that the retirement age is 70 years as per law. </a:t>
            </a:r>
          </a:p>
          <a:p>
            <a:r>
              <a:rPr lang="en-US" dirty="0"/>
              <a:t>Subsequently, the western airline defended themselves that the 60 years age retirement was a BFOQ soundly significant in ensuring safe operation of the company and was therefore excluded from the general exclusion contrary to age discrimination according to Act, 4(F)(1). </a:t>
            </a:r>
            <a:endParaRPr lang="en-US" dirty="0" smtClean="0"/>
          </a:p>
          <a:p>
            <a:r>
              <a:rPr lang="en-US" dirty="0" smtClean="0"/>
              <a:t>This </a:t>
            </a:r>
            <a:r>
              <a:rPr lang="en-US" dirty="0"/>
              <a:t>act gives an exception “where age is a bona fide occupational qualification (BFOQ) reasonably necessary to the normal operation of the particular business." (Zimmer &amp; Sullivan, 2017)</a:t>
            </a:r>
          </a:p>
          <a:p>
            <a:endParaRPr lang="en-US" dirty="0"/>
          </a:p>
        </p:txBody>
      </p:sp>
    </p:spTree>
    <p:extLst>
      <p:ext uri="{BB962C8B-B14F-4D97-AF65-F5344CB8AC3E}">
        <p14:creationId xmlns:p14="http://schemas.microsoft.com/office/powerpoint/2010/main" val="185109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613954"/>
            <a:ext cx="9535886" cy="5427408"/>
          </a:xfrm>
        </p:spPr>
        <p:txBody>
          <a:bodyPr/>
          <a:lstStyle/>
          <a:p>
            <a:r>
              <a:rPr lang="en-US" dirty="0"/>
              <a:t>The judge’s directions contained within statements that the BFOQ justification was only available if it was practically essential to the customary running of the airline’s business, which the core function of the airline business was to ensure safe conveyance of its travelers. </a:t>
            </a:r>
            <a:endParaRPr lang="en-US" dirty="0" smtClean="0"/>
          </a:p>
          <a:p>
            <a:r>
              <a:rPr lang="en-US" dirty="0"/>
              <a:t>T</a:t>
            </a:r>
            <a:r>
              <a:rPr lang="en-US" dirty="0" smtClean="0"/>
              <a:t>he </a:t>
            </a:r>
            <a:r>
              <a:rPr lang="en-US" dirty="0"/>
              <a:t>flight company could create a BFOQ attesting that it was not practical for the company to manage each pilot above the age of 60 years on a personalized basis to determine their job performance. </a:t>
            </a:r>
            <a:endParaRPr lang="en-US" dirty="0" smtClean="0"/>
          </a:p>
          <a:p>
            <a:r>
              <a:rPr lang="en-US" dirty="0" smtClean="0"/>
              <a:t>The </a:t>
            </a:r>
            <a:r>
              <a:rPr lang="en-US" dirty="0"/>
              <a:t>added that some pilots upon reaching the age of 60 years possess characteristics such as psychological, physiological, and so on that impede the efficient and safe performance of their work, which cannot be determined by other means rather than knowing their ages. </a:t>
            </a:r>
            <a:endParaRPr lang="en-US" dirty="0" smtClean="0"/>
          </a:p>
          <a:p>
            <a:r>
              <a:rPr lang="en-US" dirty="0" smtClean="0"/>
              <a:t>In </a:t>
            </a:r>
            <a:r>
              <a:rPr lang="en-US" dirty="0"/>
              <a:t>contrarily, I suggest that the job requirement that the company invoked to defend age discrimination should have been crucial to the soul of the flight company.</a:t>
            </a:r>
          </a:p>
          <a:p>
            <a:endParaRPr lang="en-US" dirty="0"/>
          </a:p>
        </p:txBody>
      </p:sp>
    </p:spTree>
    <p:extLst>
      <p:ext uri="{BB962C8B-B14F-4D97-AF65-F5344CB8AC3E}">
        <p14:creationId xmlns:p14="http://schemas.microsoft.com/office/powerpoint/2010/main" val="3832863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a:t>
            </a:r>
          </a:p>
        </p:txBody>
      </p:sp>
      <p:sp>
        <p:nvSpPr>
          <p:cNvPr id="3" name="Content Placeholder 2"/>
          <p:cNvSpPr>
            <a:spLocks noGrp="1"/>
          </p:cNvSpPr>
          <p:nvPr>
            <p:ph idx="1"/>
          </p:nvPr>
        </p:nvSpPr>
        <p:spPr/>
        <p:txBody>
          <a:bodyPr/>
          <a:lstStyle/>
          <a:p>
            <a:r>
              <a:rPr lang="en-US" dirty="0"/>
              <a:t>I recommend that it was illicit for a company or boss to refuse or fail to discharge or hire an employee or otherwise categorize and favor against any person concerning his/her terms, compensation, privilege, or conditions of employment, for the reason of such person's age.</a:t>
            </a:r>
          </a:p>
          <a:p>
            <a:endParaRPr lang="en-US" dirty="0"/>
          </a:p>
        </p:txBody>
      </p:sp>
    </p:spTree>
    <p:extLst>
      <p:ext uri="{BB962C8B-B14F-4D97-AF65-F5344CB8AC3E}">
        <p14:creationId xmlns:p14="http://schemas.microsoft.com/office/powerpoint/2010/main" val="2492958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Conclusion</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The BFOQ is exception to the Age Discrimination in Work Act, has narrow choice and application and must be understood narrowly. </a:t>
            </a:r>
            <a:endParaRPr lang="en-US" dirty="0" smtClean="0"/>
          </a:p>
          <a:p>
            <a:r>
              <a:rPr lang="en-US" dirty="0" smtClean="0"/>
              <a:t>The </a:t>
            </a:r>
            <a:r>
              <a:rPr lang="en-US" dirty="0"/>
              <a:t>western airline company uses BFOQ to discontinue two pilots after attaining age of 60 years. </a:t>
            </a:r>
            <a:endParaRPr lang="en-US" dirty="0" smtClean="0"/>
          </a:p>
          <a:p>
            <a:r>
              <a:rPr lang="en-US" dirty="0" smtClean="0"/>
              <a:t>The </a:t>
            </a:r>
            <a:r>
              <a:rPr lang="en-US" dirty="0"/>
              <a:t>company argues that upon reaching 60 years the pilots cannot carry out their duties effectively, as they possess psychological, physiological characteristics.</a:t>
            </a:r>
          </a:p>
          <a:p>
            <a:endParaRPr lang="en-US" dirty="0"/>
          </a:p>
        </p:txBody>
      </p:sp>
    </p:spTree>
    <p:extLst>
      <p:ext uri="{BB962C8B-B14F-4D97-AF65-F5344CB8AC3E}">
        <p14:creationId xmlns:p14="http://schemas.microsoft.com/office/powerpoint/2010/main" val="234667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a:t>
            </a:r>
            <a:endParaRPr lang="en-US" dirty="0"/>
          </a:p>
        </p:txBody>
      </p:sp>
      <p:sp>
        <p:nvSpPr>
          <p:cNvPr id="3" name="Content Placeholder 2"/>
          <p:cNvSpPr>
            <a:spLocks noGrp="1"/>
          </p:cNvSpPr>
          <p:nvPr>
            <p:ph idx="1"/>
          </p:nvPr>
        </p:nvSpPr>
        <p:spPr/>
        <p:txBody>
          <a:bodyPr/>
          <a:lstStyle/>
          <a:p>
            <a:r>
              <a:rPr lang="en-US" dirty="0"/>
              <a:t>Zimmer, M. J., &amp; Sullivan, C. A. (2017). </a:t>
            </a:r>
            <a:r>
              <a:rPr lang="en-US" i="1" dirty="0"/>
              <a:t>Cases and materials on employment discrimination</a:t>
            </a:r>
            <a:r>
              <a:rPr lang="en-US" dirty="0"/>
              <a:t>. Wolters Kluwer Law &amp; Business.</a:t>
            </a:r>
          </a:p>
          <a:p>
            <a:endParaRPr lang="en-US" dirty="0"/>
          </a:p>
        </p:txBody>
      </p:sp>
    </p:spTree>
    <p:extLst>
      <p:ext uri="{BB962C8B-B14F-4D97-AF65-F5344CB8AC3E}">
        <p14:creationId xmlns:p14="http://schemas.microsoft.com/office/powerpoint/2010/main" val="340252999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47</TotalTime>
  <Words>498</Words>
  <Application>Microsoft Office PowerPoint</Application>
  <PresentationFormat>Widescreen</PresentationFormat>
  <Paragraphs>21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Trebuchet MS</vt:lpstr>
      <vt:lpstr>Wingdings 3</vt:lpstr>
      <vt:lpstr>Facet</vt:lpstr>
      <vt:lpstr>WESTERN AIR LINES V. CRISWELL Student name Date</vt:lpstr>
      <vt:lpstr>Introduction </vt:lpstr>
      <vt:lpstr>Details of the case </vt:lpstr>
      <vt:lpstr>PowerPoint Presentation</vt:lpstr>
      <vt:lpstr>Recommendation</vt:lpstr>
      <vt:lpstr>Conclusion </vt:lpstr>
      <vt:lpstr>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WESTERN AIR LINES V. CRISWELL Student name Date</dc:title>
  <dc:creator>hp</dc:creator>
  <cp:lastModifiedBy>hp</cp:lastModifiedBy>
  <cp:revision>3</cp:revision>
  <dcterms:created xsi:type="dcterms:W3CDTF">2020-04-26T13:17:05Z</dcterms:created>
  <dcterms:modified xsi:type="dcterms:W3CDTF">2020-04-26T14:04:18Z</dcterms:modified>
</cp:coreProperties>
</file>